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36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353" r:id="rId26"/>
    <p:sldId id="354" r:id="rId27"/>
    <p:sldId id="355" r:id="rId28"/>
    <p:sldId id="377" r:id="rId29"/>
    <p:sldId id="376" r:id="rId30"/>
    <p:sldId id="371" r:id="rId31"/>
    <p:sldId id="378" r:id="rId32"/>
    <p:sldId id="379" r:id="rId33"/>
    <p:sldId id="348" r:id="rId34"/>
    <p:sldId id="333" r:id="rId3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60" d="100"/>
          <a:sy n="60" d="100"/>
        </p:scale>
        <p:origin x="-58" y="-101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2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DBA </a:t>
            </a:r>
            <a:r>
              <a:rPr lang="en-US" dirty="0"/>
              <a:t>(theory plus 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  <a:p>
            <a:r>
              <a:rPr lang="en-US" dirty="0" err="1"/>
              <a:t>installatation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r>
              <a:rPr lang="en-US" dirty="0"/>
              <a:t>management/admin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Using </a:t>
            </a:r>
            <a:r>
              <a:rPr lang="en-US" dirty="0"/>
              <a:t>MongoDB (theory plus demo)</a:t>
            </a:r>
            <a:br>
              <a:rPr lang="en-US" dirty="0"/>
            </a:br>
            <a:r>
              <a:rPr lang="en-US" dirty="0"/>
              <a:t>inserting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US" dirty="0"/>
              <a:t>data</a:t>
            </a:r>
          </a:p>
          <a:p>
            <a:r>
              <a:rPr lang="en-US" dirty="0"/>
              <a:t>update?</a:t>
            </a:r>
          </a:p>
          <a:p>
            <a:r>
              <a:rPr lang="en-US" dirty="0"/>
              <a:t>delete?</a:t>
            </a:r>
          </a:p>
          <a:p>
            <a:r>
              <a:rPr lang="en-US" dirty="0" smtClean="0"/>
              <a:t>Integrity/uniqueness/constraints</a:t>
            </a:r>
          </a:p>
          <a:p>
            <a:r>
              <a:rPr lang="nl-NL" dirty="0" smtClean="0"/>
              <a:t>index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err="1" smtClean="0"/>
              <a:t>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Pom: Install 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err="1" smtClean="0"/>
              <a:t>config</a:t>
            </a:r>
            <a:r>
              <a:rPr lang="en-US" dirty="0" smtClean="0"/>
              <a:t>/admin/inspect</a:t>
            </a:r>
          </a:p>
          <a:p>
            <a:r>
              <a:rPr lang="en-US" dirty="0" smtClean="0"/>
              <a:t>Lucas: Development</a:t>
            </a:r>
            <a:r>
              <a:rPr lang="en-US" dirty="0"/>
              <a:t>: interact with MongoDB from Java, Node.js</a:t>
            </a:r>
          </a:p>
        </p:txBody>
      </p:sp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6926</TotalTime>
  <Words>1420</Words>
  <Application>Microsoft Office PowerPoint</Application>
  <PresentationFormat>Custom</PresentationFormat>
  <Paragraphs>287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POM: DBA (theory plus demo)</vt:lpstr>
      <vt:lpstr>POM: Using MongoDB (theory plus demo) inserting documents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Interacting with Mongodb  from Java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182</cp:revision>
  <dcterms:created xsi:type="dcterms:W3CDTF">2016-11-24T07:31:17Z</dcterms:created>
  <dcterms:modified xsi:type="dcterms:W3CDTF">2017-03-08T18:50:49Z</dcterms:modified>
</cp:coreProperties>
</file>